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299600" y="1561320"/>
            <a:ext cx="6453720" cy="30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pl-PL" sz="32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Projekt </a:t>
            </a:r>
            <a:endParaRPr lang="pl-PL" sz="3200" b="0" strike="noStrike" spc="-1" dirty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pl-PL" sz="32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"Europa jest nam bliska, mobilność polsko – grecka”</a:t>
            </a:r>
            <a:endParaRPr lang="pl-PL" sz="3200" b="0" strike="noStrike" spc="-1" dirty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pl-PL" sz="32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nr 2021-2-PL01-KA122-SCH-000041996 </a:t>
            </a:r>
            <a:endParaRPr lang="pl-PL" sz="3200" b="0" strike="noStrike" spc="-1" dirty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pl-PL" sz="18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współfinansowany z Unii Europejskiej </a:t>
            </a:r>
            <a:endParaRPr lang="pl-PL" sz="1800" b="0" strike="noStrike" spc="-1" dirty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pl-PL" sz="1800" b="1" strike="noStrike" spc="-7" dirty="0">
                <a:solidFill>
                  <a:srgbClr val="000000"/>
                </a:solidFill>
                <a:latin typeface="Arial"/>
                <a:ea typeface="DejaVu Sans"/>
              </a:rPr>
              <a:t>w ramach programu Erasmus+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978120" y="3764160"/>
            <a:ext cx="7091280" cy="25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Obraz 159"/>
          <p:cNvPicPr/>
          <p:nvPr/>
        </p:nvPicPr>
        <p:blipFill>
          <a:blip r:embed="rId2"/>
          <a:stretch/>
        </p:blipFill>
        <p:spPr>
          <a:xfrm>
            <a:off x="720360" y="4686840"/>
            <a:ext cx="1655640" cy="1505160"/>
          </a:xfrm>
          <a:prstGeom prst="rect">
            <a:avLst/>
          </a:prstGeom>
          <a:ln>
            <a:noFill/>
          </a:ln>
        </p:spPr>
      </p:pic>
      <p:pic>
        <p:nvPicPr>
          <p:cNvPr id="161" name="Obraz 160"/>
          <p:cNvPicPr/>
          <p:nvPr/>
        </p:nvPicPr>
        <p:blipFill>
          <a:blip r:embed="rId3"/>
          <a:stretch/>
        </p:blipFill>
        <p:spPr>
          <a:xfrm>
            <a:off x="6120000" y="4824000"/>
            <a:ext cx="2010600" cy="11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Było pysznie, było pięknie...</a:t>
            </a:r>
          </a:p>
        </p:txBody>
      </p:sp>
      <p:pic>
        <p:nvPicPr>
          <p:cNvPr id="186" name="Obraz 185"/>
          <p:cNvPicPr/>
          <p:nvPr/>
        </p:nvPicPr>
        <p:blipFill>
          <a:blip r:embed="rId2"/>
          <a:stretch/>
        </p:blipFill>
        <p:spPr>
          <a:xfrm>
            <a:off x="310680" y="1944000"/>
            <a:ext cx="2712960" cy="388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7" name="Obraz 186"/>
          <p:cNvPicPr/>
          <p:nvPr/>
        </p:nvPicPr>
        <p:blipFill>
          <a:blip r:embed="rId3"/>
          <a:stretch/>
        </p:blipFill>
        <p:spPr>
          <a:xfrm>
            <a:off x="3173400" y="1944000"/>
            <a:ext cx="2946240" cy="388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8" name="Obraz 187"/>
          <p:cNvPicPr/>
          <p:nvPr/>
        </p:nvPicPr>
        <p:blipFill>
          <a:blip r:embed="rId4"/>
          <a:stretch/>
        </p:blipFill>
        <p:spPr>
          <a:xfrm>
            <a:off x="6264000" y="1944000"/>
            <a:ext cx="2663640" cy="388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Nauka języka i tańca</a:t>
            </a:r>
          </a:p>
        </p:txBody>
      </p:sp>
      <p:pic>
        <p:nvPicPr>
          <p:cNvPr id="190" name="Obraz 189"/>
          <p:cNvPicPr/>
          <p:nvPr/>
        </p:nvPicPr>
        <p:blipFill>
          <a:blip r:embed="rId2"/>
          <a:stretch/>
        </p:blipFill>
        <p:spPr>
          <a:xfrm>
            <a:off x="4608000" y="1872000"/>
            <a:ext cx="4197600" cy="395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1" name="Obraz 190"/>
          <p:cNvPicPr/>
          <p:nvPr/>
        </p:nvPicPr>
        <p:blipFill>
          <a:blip r:embed="rId3"/>
          <a:stretch/>
        </p:blipFill>
        <p:spPr>
          <a:xfrm>
            <a:off x="360000" y="1872000"/>
            <a:ext cx="4031640" cy="395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57200" y="168892"/>
            <a:ext cx="8228880" cy="1354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Wiemy więcej o Grecji, Unii Europejskiej i jej wartościach!</a:t>
            </a:r>
          </a:p>
        </p:txBody>
      </p:sp>
      <p:pic>
        <p:nvPicPr>
          <p:cNvPr id="193" name="Obraz 192"/>
          <p:cNvPicPr/>
          <p:nvPr/>
        </p:nvPicPr>
        <p:blipFill>
          <a:blip r:embed="rId2"/>
          <a:stretch/>
        </p:blipFill>
        <p:spPr>
          <a:xfrm>
            <a:off x="1475656" y="1523109"/>
            <a:ext cx="5976664" cy="458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79512" y="188640"/>
            <a:ext cx="8712968" cy="203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Pozostały wspomnienia, zdjęcia</a:t>
            </a:r>
            <a:r>
              <a:rPr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 i posty na szkolnym </a:t>
            </a:r>
            <a:r>
              <a:rPr lang="pl-PL" sz="4400" b="1" strike="noStrik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fanpage’u</a:t>
            </a: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...</a:t>
            </a:r>
          </a:p>
        </p:txBody>
      </p:sp>
      <p:pic>
        <p:nvPicPr>
          <p:cNvPr id="195" name="Obraz 194"/>
          <p:cNvPicPr/>
          <p:nvPr/>
        </p:nvPicPr>
        <p:blipFill>
          <a:blip r:embed="rId2"/>
          <a:stretch/>
        </p:blipFill>
        <p:spPr>
          <a:xfrm>
            <a:off x="948600" y="2219965"/>
            <a:ext cx="6827040" cy="397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443600" y="359280"/>
            <a:ext cx="625608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482760" y="620332"/>
            <a:ext cx="8228880" cy="1354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29 uczniów II klas Technikum wyjechało do Grecji</a:t>
            </a:r>
          </a:p>
        </p:txBody>
      </p:sp>
      <p:pic>
        <p:nvPicPr>
          <p:cNvPr id="164" name="Obraz 163"/>
          <p:cNvPicPr/>
          <p:nvPr/>
        </p:nvPicPr>
        <p:blipFill>
          <a:blip r:embed="rId2"/>
          <a:stretch/>
        </p:blipFill>
        <p:spPr>
          <a:xfrm>
            <a:off x="389880" y="2358720"/>
            <a:ext cx="5441760" cy="325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Obraz 164"/>
          <p:cNvPicPr/>
          <p:nvPr/>
        </p:nvPicPr>
        <p:blipFill>
          <a:blip r:embed="rId3"/>
          <a:stretch/>
        </p:blipFill>
        <p:spPr>
          <a:xfrm rot="18600">
            <a:off x="4687560" y="3276720"/>
            <a:ext cx="4123800" cy="309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Spacer do Basenu Afrodyty</a:t>
            </a:r>
          </a:p>
        </p:txBody>
      </p:sp>
      <p:pic>
        <p:nvPicPr>
          <p:cNvPr id="167" name="Obraz 166"/>
          <p:cNvPicPr/>
          <p:nvPr/>
        </p:nvPicPr>
        <p:blipFill>
          <a:blip r:embed="rId2"/>
          <a:stretch/>
        </p:blipFill>
        <p:spPr>
          <a:xfrm>
            <a:off x="936000" y="1368000"/>
            <a:ext cx="3239640" cy="453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8" name="Obraz 167"/>
          <p:cNvPicPr/>
          <p:nvPr/>
        </p:nvPicPr>
        <p:blipFill>
          <a:blip r:embed="rId3"/>
          <a:stretch/>
        </p:blipFill>
        <p:spPr>
          <a:xfrm>
            <a:off x="4680000" y="1368000"/>
            <a:ext cx="3492720" cy="446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Zajęcia w greckiej szkole</a:t>
            </a:r>
          </a:p>
        </p:txBody>
      </p:sp>
      <p:pic>
        <p:nvPicPr>
          <p:cNvPr id="170" name="Obraz 169"/>
          <p:cNvPicPr/>
          <p:nvPr/>
        </p:nvPicPr>
        <p:blipFill>
          <a:blip r:embed="rId2"/>
          <a:stretch/>
        </p:blipFill>
        <p:spPr>
          <a:xfrm>
            <a:off x="576000" y="1728000"/>
            <a:ext cx="3815640" cy="424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1" name="Obraz 170"/>
          <p:cNvPicPr/>
          <p:nvPr/>
        </p:nvPicPr>
        <p:blipFill>
          <a:blip r:embed="rId3"/>
          <a:stretch/>
        </p:blipFill>
        <p:spPr>
          <a:xfrm>
            <a:off x="4752000" y="1728000"/>
            <a:ext cx="4011120" cy="424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Rejs po Morzu Egejskim</a:t>
            </a:r>
          </a:p>
        </p:txBody>
      </p:sp>
      <p:pic>
        <p:nvPicPr>
          <p:cNvPr id="173" name="Obraz 172"/>
          <p:cNvPicPr/>
          <p:nvPr/>
        </p:nvPicPr>
        <p:blipFill>
          <a:blip r:embed="rId2"/>
          <a:stretch/>
        </p:blipFill>
        <p:spPr>
          <a:xfrm>
            <a:off x="469032" y="1181160"/>
            <a:ext cx="3655440" cy="41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" name="Obraz 173"/>
          <p:cNvPicPr/>
          <p:nvPr/>
        </p:nvPicPr>
        <p:blipFill>
          <a:blip r:embed="rId3"/>
          <a:stretch/>
        </p:blipFill>
        <p:spPr>
          <a:xfrm>
            <a:off x="4716016" y="1844824"/>
            <a:ext cx="3384736" cy="435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23528" y="507086"/>
            <a:ext cx="8568952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Nie tylko szachami uczeń żyje... </a:t>
            </a:r>
          </a:p>
        </p:txBody>
      </p:sp>
      <p:pic>
        <p:nvPicPr>
          <p:cNvPr id="176" name="Obraz 175"/>
          <p:cNvPicPr/>
          <p:nvPr/>
        </p:nvPicPr>
        <p:blipFill>
          <a:blip r:embed="rId2"/>
          <a:stretch/>
        </p:blipFill>
        <p:spPr>
          <a:xfrm>
            <a:off x="4824000" y="1512000"/>
            <a:ext cx="3743640" cy="424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7" name="Obraz 176"/>
          <p:cNvPicPr/>
          <p:nvPr/>
        </p:nvPicPr>
        <p:blipFill>
          <a:blip r:embed="rId3"/>
          <a:stretch/>
        </p:blipFill>
        <p:spPr>
          <a:xfrm>
            <a:off x="648000" y="1512000"/>
            <a:ext cx="3959640" cy="424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Grecja nastraja pozytywnie...</a:t>
            </a:r>
          </a:p>
        </p:txBody>
      </p:sp>
      <p:pic>
        <p:nvPicPr>
          <p:cNvPr id="179" name="Obraz 178"/>
          <p:cNvPicPr/>
          <p:nvPr/>
        </p:nvPicPr>
        <p:blipFill>
          <a:blip r:embed="rId2"/>
          <a:stretch/>
        </p:blipFill>
        <p:spPr>
          <a:xfrm>
            <a:off x="648000" y="1656000"/>
            <a:ext cx="3695400" cy="431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0" name="Obraz 179"/>
          <p:cNvPicPr/>
          <p:nvPr/>
        </p:nvPicPr>
        <p:blipFill>
          <a:blip r:embed="rId3"/>
          <a:stretch/>
        </p:blipFill>
        <p:spPr>
          <a:xfrm>
            <a:off x="4800600" y="1656000"/>
            <a:ext cx="3623040" cy="431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51012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Integrujemy się! </a:t>
            </a:r>
          </a:p>
        </p:txBody>
      </p:sp>
      <p:pic>
        <p:nvPicPr>
          <p:cNvPr id="182" name="Obraz 181"/>
          <p:cNvPicPr/>
          <p:nvPr/>
        </p:nvPicPr>
        <p:blipFill>
          <a:blip r:embed="rId2"/>
          <a:stretch/>
        </p:blipFill>
        <p:spPr>
          <a:xfrm>
            <a:off x="909000" y="1604520"/>
            <a:ext cx="7324920" cy="437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168892"/>
            <a:ext cx="8228880" cy="1354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Wiedza i umiejętności  potwierdzone certyfikatem</a:t>
            </a:r>
          </a:p>
        </p:txBody>
      </p:sp>
      <p:pic>
        <p:nvPicPr>
          <p:cNvPr id="184" name="Obraz 183"/>
          <p:cNvPicPr/>
          <p:nvPr/>
        </p:nvPicPr>
        <p:blipFill>
          <a:blip r:embed="rId2"/>
          <a:stretch/>
        </p:blipFill>
        <p:spPr>
          <a:xfrm>
            <a:off x="1187624" y="1740130"/>
            <a:ext cx="7020032" cy="464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86</Words>
  <Application>Microsoft Office PowerPoint</Application>
  <PresentationFormat>Pokaz na ekranie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Barbara Jechalska</dc:creator>
  <dc:description/>
  <cp:lastModifiedBy>L</cp:lastModifiedBy>
  <cp:revision>11</cp:revision>
  <dcterms:created xsi:type="dcterms:W3CDTF">2021-01-16T18:24:31Z</dcterms:created>
  <dcterms:modified xsi:type="dcterms:W3CDTF">2022-09-19T16:18:57Z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2018-06-20T00:00:00Z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2021-01-16T00:00:00Z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Pokaz na ekranie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33</vt:i4>
  </property>
</Properties>
</file>